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87" d="100"/>
          <a:sy n="87" d="100"/>
        </p:scale>
        <p:origin x="-1434" y="-7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46C7078D-5B22-E344-A9B9-131183FAB883}"/>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5" name="Footer Placeholder 4">
            <a:extLst>
              <a:ext uri="{FF2B5EF4-FFF2-40B4-BE49-F238E27FC236}">
                <a16:creationId xmlns:a16="http://schemas.microsoft.com/office/drawing/2014/main" xmlns=""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0E6309B-5424-B345-8CDE-9EC1C233C15D}"/>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5" name="Footer Placeholder 4">
            <a:extLst>
              <a:ext uri="{FF2B5EF4-FFF2-40B4-BE49-F238E27FC236}">
                <a16:creationId xmlns:a16="http://schemas.microsoft.com/office/drawing/2014/main" xmlns=""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BC6098A2-8CB6-444A-956C-953FF62D60CA}"/>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5" name="Footer Placeholder 4">
            <a:extLst>
              <a:ext uri="{FF2B5EF4-FFF2-40B4-BE49-F238E27FC236}">
                <a16:creationId xmlns:a16="http://schemas.microsoft.com/office/drawing/2014/main" xmlns=""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F76ECFF-0D2F-6345-BCA3-3A958FD6A797}"/>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5" name="Footer Placeholder 4">
            <a:extLst>
              <a:ext uri="{FF2B5EF4-FFF2-40B4-BE49-F238E27FC236}">
                <a16:creationId xmlns:a16="http://schemas.microsoft.com/office/drawing/2014/main" xmlns=""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CBF2761F-BBE7-484C-ABFF-A78F2DC435B5}"/>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5" name="Footer Placeholder 4">
            <a:extLst>
              <a:ext uri="{FF2B5EF4-FFF2-40B4-BE49-F238E27FC236}">
                <a16:creationId xmlns:a16="http://schemas.microsoft.com/office/drawing/2014/main" xmlns=""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84346AE4-A24D-D449-A528-22B4038494EB}"/>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6" name="Footer Placeholder 5">
            <a:extLst>
              <a:ext uri="{FF2B5EF4-FFF2-40B4-BE49-F238E27FC236}">
                <a16:creationId xmlns:a16="http://schemas.microsoft.com/office/drawing/2014/main" xmlns=""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24A606CD-F231-5442-82BA-B8A24A5184D9}"/>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8" name="Footer Placeholder 7">
            <a:extLst>
              <a:ext uri="{FF2B5EF4-FFF2-40B4-BE49-F238E27FC236}">
                <a16:creationId xmlns:a16="http://schemas.microsoft.com/office/drawing/2014/main" xmlns=""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0ABC3592-2754-8543-98B2-F7292FD4AB54}"/>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4" name="Footer Placeholder 3">
            <a:extLst>
              <a:ext uri="{FF2B5EF4-FFF2-40B4-BE49-F238E27FC236}">
                <a16:creationId xmlns:a16="http://schemas.microsoft.com/office/drawing/2014/main" xmlns=""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61EE59F-F848-B840-AC08-2B5BEE709BFA}"/>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3" name="Footer Placeholder 2">
            <a:extLst>
              <a:ext uri="{FF2B5EF4-FFF2-40B4-BE49-F238E27FC236}">
                <a16:creationId xmlns:a16="http://schemas.microsoft.com/office/drawing/2014/main" xmlns=""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7109382F-7187-584A-B3A3-1A9F34CCDCC7}"/>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6" name="Footer Placeholder 5">
            <a:extLst>
              <a:ext uri="{FF2B5EF4-FFF2-40B4-BE49-F238E27FC236}">
                <a16:creationId xmlns:a16="http://schemas.microsoft.com/office/drawing/2014/main" xmlns=""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DC9F2974-D18A-4C40-BAB0-22B4E62C929B}"/>
              </a:ext>
            </a:extLst>
          </p:cNvPr>
          <p:cNvSpPr>
            <a:spLocks noGrp="1"/>
          </p:cNvSpPr>
          <p:nvPr>
            <p:ph type="dt" sz="half" idx="10"/>
          </p:nvPr>
        </p:nvSpPr>
        <p:spPr/>
        <p:txBody>
          <a:bodyPr/>
          <a:lstStyle/>
          <a:p>
            <a:fld id="{4C8255AB-DB88-8C4A-9BEA-FA47F23A870D}" type="datetimeFigureOut">
              <a:rPr lang="en-US" smtClean="0"/>
              <a:t>2/20/2025</a:t>
            </a:fld>
            <a:endParaRPr lang="en-US"/>
          </a:p>
        </p:txBody>
      </p:sp>
      <p:sp>
        <p:nvSpPr>
          <p:cNvPr id="6" name="Footer Placeholder 5">
            <a:extLst>
              <a:ext uri="{FF2B5EF4-FFF2-40B4-BE49-F238E27FC236}">
                <a16:creationId xmlns:a16="http://schemas.microsoft.com/office/drawing/2014/main" xmlns=""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2/20/2025</a:t>
            </a:fld>
            <a:endParaRPr lang="en-US"/>
          </a:p>
        </p:txBody>
      </p:sp>
      <p:sp>
        <p:nvSpPr>
          <p:cNvPr id="5" name="Footer Placeholder 4">
            <a:extLst>
              <a:ext uri="{FF2B5EF4-FFF2-40B4-BE49-F238E27FC236}">
                <a16:creationId xmlns:a16="http://schemas.microsoft.com/office/drawing/2014/main" xmlns=""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xmlns=""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xmlns=""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xmlns=""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xmlns=""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752C7E0C-6C35-9841-AB81-981DE286F6B4}"/>
              </a:ext>
            </a:extLst>
          </p:cNvPr>
          <p:cNvSpPr txBox="1"/>
          <p:nvPr/>
        </p:nvSpPr>
        <p:spPr>
          <a:xfrm>
            <a:off x="9220257" y="5466255"/>
            <a:ext cx="2499678" cy="677108"/>
          </a:xfrm>
          <a:prstGeom prst="rect">
            <a:avLst/>
          </a:prstGeom>
          <a:noFill/>
        </p:spPr>
        <p:txBody>
          <a:bodyPr wrap="square" rtlCol="0">
            <a:spAutoFit/>
          </a:bodyPr>
          <a:lstStyle/>
          <a:p>
            <a:pPr algn="r"/>
            <a:r>
              <a:rPr lang="en-US" sz="2000" b="1" dirty="0" err="1" smtClean="0">
                <a:solidFill>
                  <a:schemeClr val="bg1"/>
                </a:solidFill>
                <a:latin typeface="Tw Cen MT" panose="020B0602020104020603" pitchFamily="34" charset="77"/>
              </a:rPr>
              <a:t>Gourav</a:t>
            </a:r>
            <a:r>
              <a:rPr lang="en-US" sz="2000" b="1" dirty="0" smtClean="0">
                <a:solidFill>
                  <a:schemeClr val="bg1"/>
                </a:solidFill>
                <a:latin typeface="Tw Cen MT" panose="020B0602020104020603" pitchFamily="34" charset="77"/>
              </a:rPr>
              <a:t> </a:t>
            </a:r>
            <a:r>
              <a:rPr lang="en-US" sz="2000" b="1" dirty="0" err="1" smtClean="0">
                <a:solidFill>
                  <a:schemeClr val="bg1"/>
                </a:solidFill>
                <a:latin typeface="Tw Cen MT" panose="020B0602020104020603" pitchFamily="34" charset="77"/>
              </a:rPr>
              <a:t>Chakraborty</a:t>
            </a:r>
            <a:endParaRPr lang="en-US" sz="2000" b="1" dirty="0">
              <a:solidFill>
                <a:schemeClr val="bg1"/>
              </a:solidFill>
              <a:latin typeface="Tw Cen MT" panose="020B0602020104020603" pitchFamily="34" charset="77"/>
            </a:endParaRPr>
          </a:p>
          <a:p>
            <a:pPr algn="r"/>
            <a:r>
              <a:rPr lang="en-US" b="1" smtClean="0">
                <a:solidFill>
                  <a:schemeClr val="bg1"/>
                </a:solidFill>
                <a:latin typeface="Tw Cen MT" panose="020B0602020104020603" pitchFamily="34" charset="77"/>
              </a:rPr>
              <a:t>Febru</a:t>
            </a:r>
            <a:r>
              <a:rPr lang="en-US" b="1" smtClean="0">
                <a:solidFill>
                  <a:schemeClr val="bg1"/>
                </a:solidFill>
                <a:latin typeface="Tw Cen MT" panose="020B0602020104020603" pitchFamily="34" charset="77"/>
              </a:rPr>
              <a:t>ary </a:t>
            </a:r>
            <a:r>
              <a:rPr lang="en-US" b="1" dirty="0" smtClean="0">
                <a:solidFill>
                  <a:schemeClr val="bg1"/>
                </a:solidFill>
                <a:latin typeface="Tw Cen MT" panose="020B0602020104020603" pitchFamily="34" charset="77"/>
              </a:rPr>
              <a:t>20</a:t>
            </a:r>
            <a:r>
              <a:rPr lang="en-US" b="1" smtClean="0">
                <a:solidFill>
                  <a:schemeClr val="bg1"/>
                </a:solidFill>
                <a:latin typeface="Tw Cen MT" panose="020B0602020104020603" pitchFamily="34" charset="77"/>
              </a:rPr>
              <a:t>, 2025</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xmlns=""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xmlns=""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xmlns=""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xmlns=""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xmlns=""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xmlns=""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xmlns=""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xmlns=""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xmlns=""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xmlns=""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xmlns=""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xmlns=""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xmlns=""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xmlns=""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xmlns=""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xmlns=""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xmlns=""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xmlns=""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xmlns=""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xmlns=""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xmlns=""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xmlns=""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xmlns=""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xmlns=""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xmlns=""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xmlns=""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xmlns=""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xmlns=""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xmlns=""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xmlns=""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xmlns=""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2014</Words>
  <Application>Microsoft Office PowerPoint</Application>
  <PresentationFormat>Custom</PresentationFormat>
  <Paragraphs>340</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GOURAV</cp:lastModifiedBy>
  <cp:revision>202</cp:revision>
  <dcterms:created xsi:type="dcterms:W3CDTF">2022-01-04T01:00:05Z</dcterms:created>
  <dcterms:modified xsi:type="dcterms:W3CDTF">2025-02-20T03:14:21Z</dcterms:modified>
</cp:coreProperties>
</file>